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47467" y="6492684"/>
            <a:ext cx="3085683" cy="831299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69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69" y="-24375"/>
            <a:ext cx="8641261" cy="6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7806" y="91441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5911" y="2054392"/>
            <a:ext cx="6096000" cy="84382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</a:p>
        </p:txBody>
      </p:sp>
    </p:spTree>
    <p:extLst>
      <p:ext uri="{BB962C8B-B14F-4D97-AF65-F5344CB8AC3E}">
        <p14:creationId xmlns:p14="http://schemas.microsoft.com/office/powerpoint/2010/main" val="3948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3915" y="166802"/>
            <a:ext cx="12840788" cy="236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223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05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indent="18034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ục Ngữ, Ca Dao, Dân Ca Việt Nam (Tái Bản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0309"/>
          <a:stretch/>
        </p:blipFill>
        <p:spPr bwMode="auto">
          <a:xfrm>
            <a:off x="4223027" y="2579804"/>
            <a:ext cx="4187125" cy="4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àu Xanh Lá Cây Bảng Đen Phấn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11"/>
            <a:ext cx="1219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457" y="1685108"/>
            <a:ext cx="11338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TIẾT 5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NĂNG, KIÊN TRÌ.</a:t>
            </a:r>
          </a:p>
        </p:txBody>
      </p:sp>
    </p:spTree>
    <p:extLst>
      <p:ext uri="{BB962C8B-B14F-4D97-AF65-F5344CB8AC3E}">
        <p14:creationId xmlns:p14="http://schemas.microsoft.com/office/powerpoint/2010/main" val="42698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134065"/>
            <a:ext cx="9009017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0263" y="1130253"/>
            <a:ext cx="12662263" cy="470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65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Huỳnh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23" y="5891703"/>
            <a:ext cx="10550434" cy="7822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3325" y="1567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2070" y="150066"/>
            <a:ext cx="119699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củ̉a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lười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alt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lang="en-US" altLang="en-US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(Benjamin Franklin)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537" y="2801378"/>
            <a:ext cx="3122023" cy="3952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24485" marR="889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School Books ,color Pencil ,pen On Desk,can Creative Infographics.. Stock  Photo, Picture And Royalty Free Image. Image 9362857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95" y="3432645"/>
            <a:ext cx="5546769" cy="31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340553"/>
            <a:ext cx="11808822" cy="949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12255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trì.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7"/>
          <a:stretch/>
        </p:blipFill>
        <p:spPr bwMode="auto">
          <a:xfrm>
            <a:off x="2903129" y="1355102"/>
            <a:ext cx="6690599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57494"/>
              </p:ext>
            </p:extLst>
          </p:nvPr>
        </p:nvGraphicFramePr>
        <p:xfrm>
          <a:off x="5591084" y="1698170"/>
          <a:ext cx="1619613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613">
                  <a:extLst>
                    <a:ext uri="{9D8B030D-6E8A-4147-A177-3AD203B41FA5}">
                      <a16:colId xmlns:a16="http://schemas.microsoft.com/office/drawing/2014/main" val="3597374816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quá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9309890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marL="0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qua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6472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2835" y="1400776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/>
          <a:stretch/>
        </p:blipFill>
        <p:spPr bwMode="auto">
          <a:xfrm>
            <a:off x="1875756" y="0"/>
            <a:ext cx="8705158" cy="6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058" y="94489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16820"/>
              </p:ext>
            </p:extLst>
          </p:nvPr>
        </p:nvGraphicFramePr>
        <p:xfrm>
          <a:off x="4794068" y="733302"/>
          <a:ext cx="329183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839">
                  <a:extLst>
                    <a:ext uri="{9D8B030D-6E8A-4147-A177-3AD203B41FA5}">
                      <a16:colId xmlns:a16="http://schemas.microsoft.com/office/drawing/2014/main" val="1999462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luyện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683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tuầ̀n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1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4"/>
          <a:stretch/>
        </p:blipFill>
        <p:spPr bwMode="auto">
          <a:xfrm>
            <a:off x="1753598" y="-54323"/>
            <a:ext cx="8422367" cy="69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787" y="9144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" y="1068202"/>
            <a:ext cx="6096000" cy="10449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Dạ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rôi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ạ!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182" y="219682"/>
            <a:ext cx="6096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có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giúp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/>
          <a:stretch/>
        </p:blipFill>
        <p:spPr bwMode="auto">
          <a:xfrm>
            <a:off x="1791955" y="0"/>
            <a:ext cx="8634549" cy="68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3960" y="1768230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8995" y="222069"/>
            <a:ext cx="363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0057" y="195944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54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203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 X360</cp:lastModifiedBy>
  <cp:revision>34</cp:revision>
  <dcterms:created xsi:type="dcterms:W3CDTF">2021-05-31T11:08:47Z</dcterms:created>
  <dcterms:modified xsi:type="dcterms:W3CDTF">2022-06-27T09:15:54Z</dcterms:modified>
</cp:coreProperties>
</file>